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Heebo Light"/>
      <p:regular r:id="rId23"/>
    </p:embeddedFont>
    <p:embeddedFont>
      <p:font typeface="Heeb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StockSense AI: Intelligent Stock Market Forecasting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Powered by AI, Time Series Models, and Market Sentiment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 [Team TSM]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901" y="894755"/>
            <a:ext cx="7676198" cy="1310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Summary: Forecast + News + Economy + Learning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3901" y="2519601"/>
            <a:ext cx="7676198" cy="952738"/>
          </a:xfrm>
          <a:prstGeom prst="roundRect">
            <a:avLst>
              <a:gd name="adj" fmla="val 924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1521" y="2527221"/>
            <a:ext cx="7660958" cy="9374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1190" y="2660571"/>
            <a:ext cx="1492091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Run New Prediction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2870240" y="2660571"/>
            <a:ext cx="148828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Insights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785479" y="2660571"/>
            <a:ext cx="1488281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Market Overview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700718" y="2660571"/>
            <a:ext cx="149209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More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3901" y="3708202"/>
            <a:ext cx="7676198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section gives you a quick overview of the most important aspects affecting your investment: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33901" y="4614863"/>
            <a:ext cx="767619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Forecast: Get AI-powered predictions based on historical data and trends.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3901" y="5186124"/>
            <a:ext cx="7676198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News: Analyze current market news and headlines with real-time sentiment scoring.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3901" y="6092785"/>
            <a:ext cx="7676198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Economy: View key macroeconomic indicators like interest rates, GDP, and inflation.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33901" y="6999446"/>
            <a:ext cx="767619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Learning: Dive into blogs, podcasts, and tutorials to sharpen your knowledge.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67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Scope: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735699"/>
            <a:ext cx="130428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🔗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Real-time Social Media Sentiment Analysis: Integrate platforms like Twitter, Reddit, and StockTwits to analyze public investor sentiment live.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1895"/>
            <a:ext cx="130428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📺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Live News Streaming &amp; Analysis: Use AI to summarize and interpret breaking news as it happens, impacting stock predictions instantly.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28091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Multilingual Support: Expand accessibility by supporting multiple languages for global users.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61384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🧠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Advanced AI Models: Incorporate transformer-based models and reinforcement learning for more accurate forecasting.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94678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📊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Interactive Visual Analytics: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74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i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Big thank you!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98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                     We appreciate your time and attention.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979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                     Feel free to ask any questions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159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                     Looking forward to your feedback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34013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                     Let’s shape the future of smart investing together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🚀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5943"/>
            <a:ext cx="6934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Decoding StockSense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89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AI-driven platform: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9593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Time series forecasting(Testing and comparing different time series model and deep learning to train and forecast future stock value)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39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News sentiment analysis with LLMs using concept of Agentic AI(creative and reflective agents)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6903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Macroeconomic indicator insights(Ex:-Inflation Rate, Consumer Spending, etc)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1289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Benefits: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95932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📈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Smarter, data-driven investment decisions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278148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⏱️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Saves time with automated analysis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860363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🧠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Expert-like AI insights from real news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442579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📊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Accurate forecasting with clear visuals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024795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All-in-one intuitive dashboard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607010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🎓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Built-in educational resources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189226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🔍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Transparent and explainable predictions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771442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Ready for real-time future upgrades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78" y="626150"/>
            <a:ext cx="4429601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Features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20078" y="1445538"/>
            <a:ext cx="7903845" cy="1035963"/>
          </a:xfrm>
          <a:prstGeom prst="roundRect">
            <a:avLst>
              <a:gd name="adj" fmla="val 718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4862" y="1630323"/>
            <a:ext cx="2214801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Stock Data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04862" y="2013347"/>
            <a:ext cx="753427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Fetches previous year or real time data using yahoo finance,Fred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20078" y="2658666"/>
            <a:ext cx="7903845" cy="1319332"/>
          </a:xfrm>
          <a:prstGeom prst="roundRect">
            <a:avLst>
              <a:gd name="adj" fmla="val 564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4862" y="2843451"/>
            <a:ext cx="2227183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New Prediction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04862" y="3226475"/>
            <a:ext cx="7534275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ARIMA, LSTM , CNN, Transformers forecasts and for last 30 days we test and display on our dashboard actual vs. predicted charts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0078" y="4155162"/>
            <a:ext cx="7903845" cy="2235160"/>
          </a:xfrm>
          <a:prstGeom prst="roundRect">
            <a:avLst>
              <a:gd name="adj" fmla="val 332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4862" y="4339947"/>
            <a:ext cx="2214801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Insights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04862" y="4722971"/>
            <a:ext cx="753427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📍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Located on the left side of the dashboard as a button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04862" y="5120164"/>
            <a:ext cx="753427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🧠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Powered by a Large Language Model (LLM) acting as a Senior Market Research Analyst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04862" y="5517356"/>
            <a:ext cx="753427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📰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Scrapes and analyzes recent news about the selected stock and market trends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04862" y="5914549"/>
            <a:ext cx="753427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📝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Provides a summary of key news events affecting the stock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20078" y="6567488"/>
            <a:ext cx="7903845" cy="1035963"/>
          </a:xfrm>
          <a:prstGeom prst="roundRect">
            <a:avLst>
              <a:gd name="adj" fmla="val 718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04862" y="6752273"/>
            <a:ext cx="2214801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Overview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804862" y="7135297"/>
            <a:ext cx="753427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Macroeconomic data, investment advice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606" y="810697"/>
            <a:ext cx="6746200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Workflow: Step-by-Step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6" y="1682234"/>
            <a:ext cx="942261" cy="13870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4521" y="1870591"/>
            <a:ext cx="235589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 Stock Symbol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84521" y="2278023"/>
            <a:ext cx="6599873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is a section where user have to enter the symbol of stock for which he/she wants to predict future trend or price and sentiment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6" y="3069312"/>
            <a:ext cx="942261" cy="13870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4521" y="3257669"/>
            <a:ext cx="235589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Prediction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84521" y="3665101"/>
            <a:ext cx="6599873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Click this  button to get 30-day comparison + 5-day forecast and also next day stock price with chart between predicted vs actual stock price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06" y="4456390"/>
            <a:ext cx="942261" cy="29623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4521" y="4644747"/>
            <a:ext cx="235589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Insights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84521" y="5052179"/>
            <a:ext cx="65998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📍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Located on the left side of the dashboard as a button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1884521" y="5474256"/>
            <a:ext cx="6599873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🧠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Powered by a Large Language Model (LLM) acting as a Senior Market Research Analyst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884521" y="6197798"/>
            <a:ext cx="6599873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📰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Scrapes and analyzes recent news about the selected stock and market trends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884521" y="6921341"/>
            <a:ext cx="65998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📝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Provides a summary of key news events affecting the stock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07" y="2588062"/>
            <a:ext cx="6747986" cy="30534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70434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Overview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28154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4121944"/>
            <a:ext cx="26936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Symbol Input</a:t>
            </a:r>
            <a:endParaRPr lang="en-US" sz="220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621" y="3328154"/>
            <a:ext cx="566976" cy="56697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827621" y="4121944"/>
            <a:ext cx="2693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Graphs</a:t>
            </a:r>
            <a:endParaRPr lang="en-US" sz="220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11046"/>
            <a:ext cx="566976" cy="56697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793790" y="6304836"/>
            <a:ext cx="2693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Insights</a:t>
            </a:r>
            <a:endParaRPr lang="en-US" sz="220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621" y="5511046"/>
            <a:ext cx="566976" cy="566976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827621" y="6304836"/>
            <a:ext cx="2693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Overview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7513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5-Day Stock Price Forecast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7191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712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1425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% Change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3612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1809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 Update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120" y="2868930"/>
            <a:ext cx="3566160" cy="2491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Overview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Macro Indicators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Interest, inflation, retail sales, unemployment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22583" y="39814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Comparison to last month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Insight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Brief summary, recommendation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397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Insights &amp; News Sentiment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09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News Scraping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Mood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Buy | Sell | Hold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4243"/>
            <a:ext cx="6358414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Educational Resources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0098" y="1756529"/>
            <a:ext cx="2178248" cy="1640919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12476" y="2381131"/>
            <a:ext cx="313373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3181231" y="1979414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Blogs  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181231" y="2461379"/>
            <a:ext cx="10446187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Stay ahead with expert-written blogs that explain key stock market concepts, investment strategies, technical indicators, and how AI impacts financial forecasting.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69788" y="3382208"/>
            <a:ext cx="10669072" cy="15240"/>
          </a:xfrm>
          <a:prstGeom prst="roundRect">
            <a:avLst>
              <a:gd name="adj" fmla="val 614310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80098" y="3508891"/>
            <a:ext cx="4356616" cy="1997512"/>
          </a:xfrm>
          <a:prstGeom prst="roundRect">
            <a:avLst>
              <a:gd name="adj" fmla="val 468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1660" y="4311729"/>
            <a:ext cx="313373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359598" y="373177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Podcasts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359598" y="4213741"/>
            <a:ext cx="8267819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Listen to in-depth conversations with financial analysts, data scientists, and AI experts. Learn real-world use cases and how professionals interpret market trends and build data-driven strategies.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48156" y="5491163"/>
            <a:ext cx="8490704" cy="15240"/>
          </a:xfrm>
          <a:prstGeom prst="roundRect">
            <a:avLst>
              <a:gd name="adj" fmla="val 614310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80098" y="5617845"/>
            <a:ext cx="6535103" cy="1997512"/>
          </a:xfrm>
          <a:prstGeom prst="roundRect">
            <a:avLst>
              <a:gd name="adj" fmla="val 468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0962" y="6420683"/>
            <a:ext cx="313373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7538085" y="5840730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Tutorials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38085" y="6322695"/>
            <a:ext cx="6089333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Step-by-step guides and video walkthroughs to help users understand how to use StockSense AI efficiently. Great for both beginners and advanced investors.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2025-04-05T22:13:54Z</dcterms:created>
  <dcterms:modified xsi:type="dcterms:W3CDTF">2025-04-05T22:13:54Z</dcterms:modified>
</cp:coreProperties>
</file>